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lnSpc>
                <a:spcPct val="105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9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9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4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407"/>
            <a:ext cx="10515600" cy="479893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211162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10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25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72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29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10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3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4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6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다채로움, 예술이(가) 표시된 사진&#10;&#10;자동 생성된 설명">
            <a:extLst>
              <a:ext uri="{FF2B5EF4-FFF2-40B4-BE49-F238E27FC236}">
                <a16:creationId xmlns:a16="http://schemas.microsoft.com/office/drawing/2014/main" id="{97E4C6FE-E369-3B2F-7CEB-95AC6724E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22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0E9BB5-3972-F344-9024-B184E0FDD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5000"/>
              </a:lnSpc>
            </a:pPr>
            <a:r>
              <a:rPr lang="ko-KR" altLang="en-US" sz="9600" dirty="0">
                <a:solidFill>
                  <a:schemeClr val="bg1"/>
                </a:solidFill>
              </a:rPr>
              <a:t>헤드퍼스트</a:t>
            </a:r>
            <a:br>
              <a:rPr lang="en-US" altLang="ko-KR" sz="9600" dirty="0">
                <a:solidFill>
                  <a:schemeClr val="bg1"/>
                </a:solidFill>
              </a:rPr>
            </a:br>
            <a:r>
              <a:rPr lang="ko-KR" altLang="en-US" sz="9600" dirty="0">
                <a:solidFill>
                  <a:schemeClr val="bg1"/>
                </a:solidFill>
              </a:rPr>
              <a:t>디자인패턴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3E794B-9047-FC04-DCCE-1064F1538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 lnSpcReduction="10000"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</a:rPr>
              <a:t>호출 캡슐화하기</a:t>
            </a:r>
            <a:endParaRPr lang="en-US" altLang="ko-KR" sz="3200">
              <a:solidFill>
                <a:schemeClr val="bg1"/>
              </a:solidFill>
            </a:endParaRPr>
          </a:p>
          <a:p>
            <a:pPr algn="ctr"/>
            <a:r>
              <a:rPr lang="ko-KR" altLang="en-US" sz="3200">
                <a:solidFill>
                  <a:schemeClr val="bg1"/>
                </a:solidFill>
              </a:rPr>
              <a:t>커맨드패턴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B827A-8AE9-8B85-5B84-F27A54E1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BA01BD-6D1E-8AEE-FBD4-9C3E7765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8465"/>
            <a:ext cx="5395204" cy="2762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9D9AEF-03DB-97F6-1FC7-007B1B09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14" y="1778465"/>
            <a:ext cx="5057486" cy="36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8D9C2-2275-01EF-A397-59E8C219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02B9AC-127C-6620-558F-F4D215346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4" y="1602115"/>
            <a:ext cx="8178852" cy="4970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C29351-E019-0964-DDE8-A0D0CDB6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967" y="3754214"/>
            <a:ext cx="3806033" cy="28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88AF7-2A1F-32A7-A457-39297931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/>
              <a:t>하고 싶은 것은 많은데 공통 인터페이스가 없는 것 같아요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F83285-4C67-EBBC-B13A-CFB447C53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6677"/>
            <a:ext cx="4720409" cy="44251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B5A58A-FBEA-80D7-3FC1-F854CED7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72" y="1897207"/>
            <a:ext cx="4480472" cy="40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8D850-7444-D08A-AD57-6FB1475A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음식 주문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F434B5-7706-B73A-8E9A-3C668840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650"/>
            <a:ext cx="5492847" cy="38372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35CC76-943F-80F1-3AFB-27044F5B3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694" y="1590053"/>
            <a:ext cx="4567106" cy="51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15C0D-47D6-230C-BE50-487633CB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커맨드 패턴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FF67F7-B471-5A8F-403C-4A2ED16B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81" y="1346049"/>
            <a:ext cx="5273638" cy="54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61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A1428-D076-DB3B-0420-AD8A821E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누가 무엇을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ED4043-2954-21E0-A8F1-FCAA7651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02" y="1671594"/>
            <a:ext cx="5219996" cy="500184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219641D-C166-12D7-48C9-601D732170D3}"/>
              </a:ext>
            </a:extLst>
          </p:cNvPr>
          <p:cNvCxnSpPr/>
          <p:nvPr/>
        </p:nvCxnSpPr>
        <p:spPr>
          <a:xfrm>
            <a:off x="4639112" y="3363985"/>
            <a:ext cx="2734811" cy="1770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53140B-848E-2A89-C440-38692971728F}"/>
              </a:ext>
            </a:extLst>
          </p:cNvPr>
          <p:cNvCxnSpPr/>
          <p:nvPr/>
        </p:nvCxnSpPr>
        <p:spPr>
          <a:xfrm>
            <a:off x="4639112" y="3934437"/>
            <a:ext cx="2768367" cy="1786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7A943A2-85F6-D19F-3880-C50925FB73A8}"/>
              </a:ext>
            </a:extLst>
          </p:cNvPr>
          <p:cNvCxnSpPr/>
          <p:nvPr/>
        </p:nvCxnSpPr>
        <p:spPr>
          <a:xfrm flipV="1">
            <a:off x="4639112" y="3959604"/>
            <a:ext cx="2734811" cy="570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BBBA150-ECC6-6156-E882-F482AA8937FD}"/>
              </a:ext>
            </a:extLst>
          </p:cNvPr>
          <p:cNvCxnSpPr/>
          <p:nvPr/>
        </p:nvCxnSpPr>
        <p:spPr>
          <a:xfrm flipV="1">
            <a:off x="4639112" y="3363985"/>
            <a:ext cx="2751589" cy="1770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8FB87C-4272-5A8C-6689-7EC5BFB1236E}"/>
              </a:ext>
            </a:extLst>
          </p:cNvPr>
          <p:cNvCxnSpPr/>
          <p:nvPr/>
        </p:nvCxnSpPr>
        <p:spPr>
          <a:xfrm flipV="1">
            <a:off x="4639112" y="4530055"/>
            <a:ext cx="2751589" cy="1191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A0B83A4-5272-0FC2-98A1-0A551B211814}"/>
              </a:ext>
            </a:extLst>
          </p:cNvPr>
          <p:cNvCxnSpPr/>
          <p:nvPr/>
        </p:nvCxnSpPr>
        <p:spPr>
          <a:xfrm>
            <a:off x="4639112" y="6300132"/>
            <a:ext cx="2768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1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0914E-6932-FB7A-5B36-1DAF699798BC}"/>
              </a:ext>
            </a:extLst>
          </p:cNvPr>
          <p:cNvSpPr/>
          <p:nvPr/>
        </p:nvSpPr>
        <p:spPr>
          <a:xfrm>
            <a:off x="6470205" y="1483871"/>
            <a:ext cx="4883595" cy="4841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3DC9-5024-7F11-C527-310D646D09A6}"/>
              </a:ext>
            </a:extLst>
          </p:cNvPr>
          <p:cNvSpPr/>
          <p:nvPr/>
        </p:nvSpPr>
        <p:spPr>
          <a:xfrm>
            <a:off x="710072" y="1483871"/>
            <a:ext cx="5632005" cy="4841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7DC1F2-7A87-DD0B-F632-CD710398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커맨드 패턴 맛보기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108F2-FB3B-2E87-12C2-08BF2786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0799"/>
            <a:ext cx="3124636" cy="1038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706506-184E-1391-5E8D-BC2A4DE8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51994"/>
            <a:ext cx="5258534" cy="3610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A3DB6F-8766-7A2B-ED6C-E1CB3417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206" y="1550799"/>
            <a:ext cx="3226769" cy="24675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65CEA4-26CE-8B4C-8782-4C50A1FE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07" y="4114310"/>
            <a:ext cx="4511224" cy="20425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87CA39-B5B1-51AB-D22B-2F03CC22D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418" y="1541272"/>
            <a:ext cx="2019582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3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55AB3-9944-501B-0095-19D3B795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정말 쉽지 않나요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11DB11-2898-C4A2-05AF-F3DFB85D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0017"/>
            <a:ext cx="5460925" cy="2881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A897B0-C36D-C217-9B82-CF8B7A37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0017"/>
            <a:ext cx="4799667" cy="5255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F495F9-1089-0F26-4BBD-36804E473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647" y="4258439"/>
            <a:ext cx="3042655" cy="25072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0C020F-D2BA-5EB4-3F7F-4512A57EC8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01" t="9512" r="23640" b="13710"/>
          <a:stretch/>
        </p:blipFill>
        <p:spPr>
          <a:xfrm>
            <a:off x="5673116" y="4362274"/>
            <a:ext cx="1875281" cy="24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9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69DA9-B407-61AE-DF06-3C048E32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간단하게 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B9C8D5-22E7-BAFF-5735-31149C5F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0053"/>
            <a:ext cx="4567106" cy="5107301"/>
          </a:xfrm>
          <a:prstGeom prst="rect">
            <a:avLst/>
          </a:prstGeom>
        </p:spPr>
      </p:pic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891B8BD4-03BD-5D47-89CF-7E68FA7AE133}"/>
              </a:ext>
            </a:extLst>
          </p:cNvPr>
          <p:cNvSpPr/>
          <p:nvPr/>
        </p:nvSpPr>
        <p:spPr>
          <a:xfrm>
            <a:off x="838200" y="1851870"/>
            <a:ext cx="1426128" cy="157713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0DB643A-079A-98FC-199F-4C16F87A0C63}"/>
              </a:ext>
            </a:extLst>
          </p:cNvPr>
          <p:cNvCxnSpPr/>
          <p:nvPr/>
        </p:nvCxnSpPr>
        <p:spPr>
          <a:xfrm flipH="1">
            <a:off x="3418164" y="3288484"/>
            <a:ext cx="511728" cy="4613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CF8F37D-016F-2309-CB71-1EF71963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519" y="1590053"/>
            <a:ext cx="5681788" cy="344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95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57633-DCBC-2EEC-89E2-763CB9A4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취소 기능 추가하기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528A8A-D1CD-608E-B54C-3C329B29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38261"/>
            <a:ext cx="4279084" cy="95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FE2024-A917-9EFA-6D92-7F0255DD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7584"/>
            <a:ext cx="5722869" cy="2832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6A0F1-7E49-6964-0942-6E9085A1A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069" y="2397584"/>
            <a:ext cx="4949963" cy="28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4142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RightStep">
      <a:dk1>
        <a:srgbClr val="000000"/>
      </a:dk1>
      <a:lt1>
        <a:srgbClr val="FFFFFF"/>
      </a:lt1>
      <a:dk2>
        <a:srgbClr val="311C20"/>
      </a:dk2>
      <a:lt2>
        <a:srgbClr val="F2F0F3"/>
      </a:lt2>
      <a:accent1>
        <a:srgbClr val="48B520"/>
      </a:accent1>
      <a:accent2>
        <a:srgbClr val="14B92D"/>
      </a:accent2>
      <a:accent3>
        <a:srgbClr val="20B575"/>
      </a:accent3>
      <a:accent4>
        <a:srgbClr val="13B3B0"/>
      </a:accent4>
      <a:accent5>
        <a:srgbClr val="299BE7"/>
      </a:accent5>
      <a:accent6>
        <a:srgbClr val="193CD5"/>
      </a:accent6>
      <a:hlink>
        <a:srgbClr val="9D3FBF"/>
      </a:hlink>
      <a:folHlink>
        <a:srgbClr val="7F7F7F"/>
      </a:folHlink>
    </a:clrScheme>
    <a:fontScheme name="Custom 2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37</Words>
  <Application>Microsoft Office PowerPoint</Application>
  <PresentationFormat>와이드스크린</PresentationFormat>
  <Paragraphs>11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Microsoft GothicNeo</vt:lpstr>
      <vt:lpstr>Arial</vt:lpstr>
      <vt:lpstr>SketchyVTI</vt:lpstr>
      <vt:lpstr>헤드퍼스트 디자인패턴</vt:lpstr>
      <vt:lpstr>하고 싶은 것은 많은데 공통 인터페이스가 없는 것 같아요</vt:lpstr>
      <vt:lpstr>음식 주문 과정</vt:lpstr>
      <vt:lpstr>커맨드 패턴</vt:lpstr>
      <vt:lpstr>누가 무엇을 할까요?</vt:lpstr>
      <vt:lpstr>커맨드 패턴 맛보기</vt:lpstr>
      <vt:lpstr>정말 쉽지 않나요?</vt:lpstr>
      <vt:lpstr>간단하게 사용하기</vt:lpstr>
      <vt:lpstr>작업 취소 기능 추가하기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헤드퍼스트 디자인패턴</dc:title>
  <dc:creator>용희 유</dc:creator>
  <cp:lastModifiedBy>용희 유</cp:lastModifiedBy>
  <cp:revision>1</cp:revision>
  <dcterms:created xsi:type="dcterms:W3CDTF">2023-09-18T14:45:52Z</dcterms:created>
  <dcterms:modified xsi:type="dcterms:W3CDTF">2023-09-18T15:38:42Z</dcterms:modified>
</cp:coreProperties>
</file>